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3" r:id="rId6"/>
    <p:sldId id="264" r:id="rId7"/>
    <p:sldId id="265" r:id="rId8"/>
    <p:sldId id="266" r:id="rId9"/>
    <p:sldId id="267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3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1141-CC9C-DC4F-84DB-50DBC4C70607}" type="datetimeFigureOut">
              <a:rPr lang="en-US" smtClean="0"/>
              <a:t>13/09/19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8E09-0B12-904D-9952-EC77E393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25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1141-CC9C-DC4F-84DB-50DBC4C70607}" type="datetimeFigureOut">
              <a:rPr lang="en-US" smtClean="0"/>
              <a:t>13/09/19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8E09-0B12-904D-9952-EC77E393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5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1141-CC9C-DC4F-84DB-50DBC4C70607}" type="datetimeFigureOut">
              <a:rPr lang="en-US" smtClean="0"/>
              <a:t>13/09/19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8E09-0B12-904D-9952-EC77E393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64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1141-CC9C-DC4F-84DB-50DBC4C70607}" type="datetimeFigureOut">
              <a:rPr lang="en-US" smtClean="0"/>
              <a:t>13/09/19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8E09-0B12-904D-9952-EC77E393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622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1141-CC9C-DC4F-84DB-50DBC4C70607}" type="datetimeFigureOut">
              <a:rPr lang="en-US" smtClean="0"/>
              <a:t>13/09/19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8E09-0B12-904D-9952-EC77E393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583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1141-CC9C-DC4F-84DB-50DBC4C70607}" type="datetimeFigureOut">
              <a:rPr lang="en-US" smtClean="0"/>
              <a:t>13/09/19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8E09-0B12-904D-9952-EC77E393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148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1141-CC9C-DC4F-84DB-50DBC4C70607}" type="datetimeFigureOut">
              <a:rPr lang="en-US" smtClean="0"/>
              <a:t>13/09/19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8E09-0B12-904D-9952-EC77E393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090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1141-CC9C-DC4F-84DB-50DBC4C70607}" type="datetimeFigureOut">
              <a:rPr lang="en-US" smtClean="0"/>
              <a:t>13/09/19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8E09-0B12-904D-9952-EC77E393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95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1141-CC9C-DC4F-84DB-50DBC4C70607}" type="datetimeFigureOut">
              <a:rPr lang="en-US" smtClean="0"/>
              <a:t>13/09/19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8E09-0B12-904D-9952-EC77E393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848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1141-CC9C-DC4F-84DB-50DBC4C70607}" type="datetimeFigureOut">
              <a:rPr lang="en-US" smtClean="0"/>
              <a:t>13/09/19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8E09-0B12-904D-9952-EC77E393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56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1141-CC9C-DC4F-84DB-50DBC4C70607}" type="datetimeFigureOut">
              <a:rPr lang="en-US" smtClean="0"/>
              <a:t>13/09/19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8E09-0B12-904D-9952-EC77E393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58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E1141-CC9C-DC4F-84DB-50DBC4C70607}" type="datetimeFigureOut">
              <a:rPr lang="en-US" smtClean="0"/>
              <a:t>13/09/19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68E09-0B12-904D-9952-EC77E393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753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Fearless Leadership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Carey D. </a:t>
            </a:r>
            <a:r>
              <a:rPr lang="en-US" dirty="0" err="1"/>
              <a:t>Lohrenz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52866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Fearless Leadership into action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First set </a:t>
            </a:r>
            <a:r>
              <a:rPr lang="en-GB" dirty="0"/>
              <a:t>a clear vision, </a:t>
            </a:r>
            <a:r>
              <a:rPr lang="en-GB" dirty="0" smtClean="0"/>
              <a:t>then </a:t>
            </a:r>
            <a:r>
              <a:rPr lang="en-GB" dirty="0" smtClean="0"/>
              <a:t>be </a:t>
            </a:r>
            <a:r>
              <a:rPr lang="en-GB" dirty="0"/>
              <a:t>the catalyst for moving your team toward that vision by creating the culture to support it.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She </a:t>
            </a:r>
            <a:r>
              <a:rPr lang="en-GB" dirty="0"/>
              <a:t>also illustrates the importance of being resilient as a leader and describes the seven steps you can take to become more resilient: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389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 Steps to Fearless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Reject </a:t>
            </a:r>
            <a:r>
              <a:rPr lang="en-GB" dirty="0" smtClean="0"/>
              <a:t>victimhood</a:t>
            </a:r>
          </a:p>
          <a:p>
            <a:r>
              <a:rPr lang="en-GB" dirty="0" smtClean="0"/>
              <a:t>Embrace </a:t>
            </a:r>
            <a:r>
              <a:rPr lang="en-GB" dirty="0"/>
              <a:t>change</a:t>
            </a:r>
          </a:p>
          <a:p>
            <a:r>
              <a:rPr lang="en-GB" dirty="0" smtClean="0"/>
              <a:t>Focus </a:t>
            </a:r>
            <a:r>
              <a:rPr lang="en-GB" dirty="0"/>
              <a:t>on what matters</a:t>
            </a:r>
          </a:p>
          <a:p>
            <a:r>
              <a:rPr lang="en-GB" dirty="0" smtClean="0"/>
              <a:t>Find </a:t>
            </a:r>
            <a:r>
              <a:rPr lang="en-GB" dirty="0"/>
              <a:t>a wingman</a:t>
            </a:r>
          </a:p>
          <a:p>
            <a:r>
              <a:rPr lang="en-GB" dirty="0" smtClean="0"/>
              <a:t>Know </a:t>
            </a:r>
            <a:r>
              <a:rPr lang="en-GB" dirty="0"/>
              <a:t>what you can control</a:t>
            </a:r>
          </a:p>
          <a:p>
            <a:r>
              <a:rPr lang="en-GB" dirty="0" smtClean="0"/>
              <a:t>Learn </a:t>
            </a:r>
            <a:r>
              <a:rPr lang="en-GB" dirty="0"/>
              <a:t>from adversity</a:t>
            </a:r>
          </a:p>
          <a:p>
            <a:r>
              <a:rPr lang="en-GB" dirty="0" smtClean="0"/>
              <a:t>Take </a:t>
            </a:r>
            <a:r>
              <a:rPr lang="en-GB" dirty="0"/>
              <a:t>action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392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Driving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“Above all, Fearless Leadership is the difference between having the life, team, culture, and </a:t>
            </a:r>
            <a:r>
              <a:rPr lang="en-GB" dirty="0" smtClean="0"/>
              <a:t>organisation </a:t>
            </a:r>
            <a:r>
              <a:rPr lang="en-GB" dirty="0"/>
              <a:t>that you want, and </a:t>
            </a:r>
            <a:r>
              <a:rPr lang="en-GB" dirty="0" smtClean="0"/>
              <a:t>settling.” </a:t>
            </a:r>
          </a:p>
          <a:p>
            <a:endParaRPr lang="en-GB" dirty="0"/>
          </a:p>
          <a:p>
            <a:r>
              <a:rPr lang="en-GB" dirty="0" smtClean="0"/>
              <a:t>So </a:t>
            </a:r>
            <a:r>
              <a:rPr lang="en-GB" dirty="0"/>
              <a:t>risk more, worry less, and take action—because bold, fearless action drives success.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762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Aviation pioneer Carey D. </a:t>
            </a:r>
            <a:r>
              <a:rPr lang="en-GB" dirty="0" err="1" smtClean="0"/>
              <a:t>Lohrenz</a:t>
            </a:r>
            <a:r>
              <a:rPr lang="en-GB" dirty="0" smtClean="0"/>
              <a:t> </a:t>
            </a:r>
            <a:endParaRPr lang="en-US" dirty="0"/>
          </a:p>
        </p:txBody>
      </p:sp>
      <p:pic>
        <p:nvPicPr>
          <p:cNvPr id="4" name="Content Placeholder 3" descr="earless Leadership (Second Edition): High-Performance Lessons from the Flight Deck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846" r="-28846"/>
          <a:stretch>
            <a:fillRect/>
          </a:stretch>
        </p:blipFill>
        <p:spPr bwMode="auto">
          <a:xfrm>
            <a:off x="457200" y="1600200"/>
            <a:ext cx="4714391" cy="452596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5538804" y="1713544"/>
            <a:ext cx="3274321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“Fearless leadership isn’t about not feeling fear. It’s having the ability to feel uncomfortable and to move through it and show up to be the best you can be,”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20851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Fearless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Aviation </a:t>
            </a:r>
            <a:r>
              <a:rPr lang="en-GB" dirty="0"/>
              <a:t>pioneer Carey D. </a:t>
            </a:r>
            <a:r>
              <a:rPr lang="en-GB" dirty="0" err="1"/>
              <a:t>Lohrenz</a:t>
            </a:r>
            <a:r>
              <a:rPr lang="en-GB" dirty="0"/>
              <a:t> learned what Fearless Leadership means in two of the most demanding and extreme environments imaginable: the cockpit of an F-14 and the flight deck of an aircraft carrier. Through her experiences, </a:t>
            </a:r>
            <a:r>
              <a:rPr lang="en-GB" dirty="0" err="1"/>
              <a:t>Lohrenz</a:t>
            </a:r>
            <a:r>
              <a:rPr lang="en-GB" dirty="0"/>
              <a:t> identified a fundamental truth: </a:t>
            </a:r>
            <a:r>
              <a:rPr lang="en-GB" dirty="0" smtClean="0"/>
              <a:t>High </a:t>
            </a:r>
            <a:r>
              <a:rPr lang="en-GB" dirty="0"/>
              <a:t>performing teams require fearless leaders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9823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4000" dirty="0" smtClean="0"/>
              <a:t>The </a:t>
            </a:r>
            <a:r>
              <a:rPr lang="en-GB" sz="4000" dirty="0"/>
              <a:t>fundamentals of 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 smtClean="0"/>
              <a:t>Fearless Leadership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0291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GB" sz="2800" dirty="0"/>
              <a:t>Courage: If you cultivate courage in yourself, you’ll have what it takes to see limitless possibilities for yourself as a leader</a:t>
            </a:r>
            <a:r>
              <a:rPr lang="en-GB" sz="2800" dirty="0" smtClean="0"/>
              <a:t>.</a:t>
            </a:r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•</a:t>
            </a:r>
            <a:r>
              <a:rPr lang="en-GB" sz="2800" dirty="0"/>
              <a:t>	Tenacity: Embracing the persistence it takes </a:t>
            </a:r>
            <a:r>
              <a:rPr lang="en-GB" sz="2800" dirty="0" smtClean="0"/>
              <a:t>to </a:t>
            </a:r>
            <a:r>
              <a:rPr lang="en-GB" sz="2800" dirty="0"/>
              <a:t>keep </a:t>
            </a:r>
            <a:r>
              <a:rPr lang="en-GB" sz="2800" dirty="0" smtClean="0"/>
              <a:t>	going </a:t>
            </a:r>
            <a:r>
              <a:rPr lang="en-GB" sz="2800" dirty="0"/>
              <a:t>after a goal—even when it </a:t>
            </a:r>
            <a:r>
              <a:rPr lang="en-GB" sz="2800" dirty="0" smtClean="0"/>
              <a:t>becomes </a:t>
            </a:r>
            <a:r>
              <a:rPr lang="en-GB" sz="2800" dirty="0"/>
              <a:t>difficult </a:t>
            </a:r>
            <a:r>
              <a:rPr lang="en-GB" sz="2800" dirty="0" smtClean="0"/>
              <a:t>	or </a:t>
            </a:r>
            <a:r>
              <a:rPr lang="en-GB" sz="2800" dirty="0"/>
              <a:t>risky—and continuing to </a:t>
            </a:r>
            <a:r>
              <a:rPr lang="en-GB" sz="2800" dirty="0" smtClean="0"/>
              <a:t>take </a:t>
            </a:r>
            <a:r>
              <a:rPr lang="en-GB" sz="2800" dirty="0"/>
              <a:t>action</a:t>
            </a:r>
            <a:r>
              <a:rPr lang="en-GB" sz="2800" dirty="0" smtClean="0"/>
              <a:t>.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•</a:t>
            </a:r>
            <a:r>
              <a:rPr lang="en-GB" sz="2800" dirty="0"/>
              <a:t>	Integrity: Do the right thing, be honest, be </a:t>
            </a:r>
            <a:r>
              <a:rPr lang="en-GB" sz="2800" dirty="0" smtClean="0"/>
              <a:t>	trustworthy</a:t>
            </a:r>
            <a:r>
              <a:rPr lang="en-GB" sz="2800" dirty="0"/>
              <a:t>, and lead by example.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707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arey-Lohrenz-Leadership-Teamwork-Keynote-Speaker-Fearless-Leadership-innovation-610x610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02" b="22502"/>
          <a:stretch>
            <a:fillRect/>
          </a:stretch>
        </p:blipFill>
        <p:spPr>
          <a:xfrm>
            <a:off x="594905" y="1417638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3880633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 and High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Success requires </a:t>
            </a:r>
            <a:r>
              <a:rPr lang="en-GB" dirty="0" smtClean="0"/>
              <a:t>leadership</a:t>
            </a:r>
            <a:r>
              <a:rPr lang="en-GB" dirty="0"/>
              <a:t> that sets a clear vision and defines what success looks like.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While </a:t>
            </a:r>
            <a:r>
              <a:rPr lang="en-GB" dirty="0"/>
              <a:t>high performance requires teammates who push you beyond what you thought was possible. Teammates who strive for excellence together, share both successes and mistakes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Teammates are not afraid to do the work!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442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World Class Teamwork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World class teamwork, communication, collaboration, trust and shared learning are critical components of a high performing team. We never reach the top alone, and teamwork has a dramatic effect on our results and performance.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162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Interconnected and dependent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S</a:t>
            </a:r>
            <a:r>
              <a:rPr lang="en-GB" dirty="0" smtClean="0"/>
              <a:t>uccessful </a:t>
            </a:r>
            <a:r>
              <a:rPr lang="en-GB" dirty="0"/>
              <a:t>teamwork requires that we </a:t>
            </a:r>
            <a:r>
              <a:rPr lang="en-GB" dirty="0" smtClean="0"/>
              <a:t>realise </a:t>
            </a:r>
            <a:r>
              <a:rPr lang="en-GB" dirty="0"/>
              <a:t>we are all interconnected, and dependent on our teammates judgements and performance. 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Teamwork </a:t>
            </a:r>
            <a:r>
              <a:rPr lang="en-GB" dirty="0"/>
              <a:t>begins to happen when you </a:t>
            </a:r>
            <a:r>
              <a:rPr lang="en-GB" dirty="0" smtClean="0"/>
              <a:t>realise </a:t>
            </a:r>
            <a:r>
              <a:rPr lang="en-GB" dirty="0"/>
              <a:t>you can’t go it alone, that in order to achieve your goals, whether personal or professional, you’ll need the support of great teammates.</a:t>
            </a:r>
          </a:p>
          <a:p>
            <a:pPr marL="0" indent="0">
              <a:buNone/>
            </a:pP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684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Whose </a:t>
            </a:r>
            <a:r>
              <a:rPr lang="en-US" dirty="0" smtClean="0"/>
              <a:t>job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sz="3600" dirty="0"/>
              <a:t>Well, that would be you. It is your job</a:t>
            </a:r>
            <a:r>
              <a:rPr lang="en-GB" sz="3600" dirty="0" smtClean="0"/>
              <a:t>.</a:t>
            </a:r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r>
              <a:rPr lang="en-GB" sz="3600" dirty="0"/>
              <a:t>No matter what our roles are in life, we all engage in leadership and teamwork every day</a:t>
            </a:r>
            <a:r>
              <a:rPr lang="en-GB" sz="3600" dirty="0" smtClean="0"/>
              <a:t>.</a:t>
            </a:r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r>
              <a:rPr lang="en-GB" sz="3600" dirty="0"/>
              <a:t>And though it may be tempting to think teamwork will magically happen on its own, know how and why you do what you do</a:t>
            </a:r>
            <a:r>
              <a:rPr lang="en-GB" sz="3600" dirty="0" smtClean="0"/>
              <a:t>.</a:t>
            </a:r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r>
              <a:rPr lang="en-GB" sz="3600" dirty="0"/>
              <a:t>And then be willing to grind it out. Align your words and actions.</a:t>
            </a:r>
          </a:p>
          <a:p>
            <a:pPr marL="0" indent="0">
              <a:buNone/>
            </a:pPr>
            <a:r>
              <a:rPr lang="en-GB" sz="3600" dirty="0"/>
              <a:t>Be bold, be fearless, be accountable, do the work. </a:t>
            </a:r>
            <a:endParaRPr lang="en-GB" sz="3600" dirty="0" smtClean="0"/>
          </a:p>
          <a:p>
            <a:pPr marL="0" indent="0">
              <a:buNone/>
            </a:pPr>
            <a:endParaRPr lang="en-GB" sz="3600" dirty="0" smtClean="0"/>
          </a:p>
          <a:p>
            <a:pPr marL="0" indent="0">
              <a:buNone/>
            </a:pPr>
            <a:r>
              <a:rPr lang="en-GB" sz="3600" dirty="0" smtClean="0"/>
              <a:t>Be a good teammate!</a:t>
            </a:r>
            <a:endParaRPr lang="en-GB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808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451</Words>
  <Application>Microsoft Macintosh PowerPoint</Application>
  <PresentationFormat>On-screen Show (4:3)</PresentationFormat>
  <Paragraphs>51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Fearless Leadership</vt:lpstr>
      <vt:lpstr>Aviation pioneer Carey D. Lohrenz </vt:lpstr>
      <vt:lpstr>Fearless leadership</vt:lpstr>
      <vt:lpstr> The fundamentals of  Fearless Leadership</vt:lpstr>
      <vt:lpstr>PowerPoint Presentation</vt:lpstr>
      <vt:lpstr>Success and High Performance</vt:lpstr>
      <vt:lpstr>World Class Teamwork</vt:lpstr>
      <vt:lpstr>Interconnected and dependent</vt:lpstr>
      <vt:lpstr>Whose job is it?</vt:lpstr>
      <vt:lpstr>Fearless Leadership into action </vt:lpstr>
      <vt:lpstr>7 Steps to Fearless Leadership</vt:lpstr>
      <vt:lpstr>Driving Success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Fearless Leadership</dc:title>
  <dc:creator>Jan Page</dc:creator>
  <cp:lastModifiedBy>Jan Page</cp:lastModifiedBy>
  <cp:revision>6</cp:revision>
  <dcterms:created xsi:type="dcterms:W3CDTF">2019-09-03T13:11:46Z</dcterms:created>
  <dcterms:modified xsi:type="dcterms:W3CDTF">2019-09-13T08:50:52Z</dcterms:modified>
</cp:coreProperties>
</file>